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58" r:id="rId3"/>
    <p:sldId id="303" r:id="rId4"/>
    <p:sldId id="259" r:id="rId5"/>
    <p:sldId id="305" r:id="rId6"/>
    <p:sldId id="310" r:id="rId7"/>
    <p:sldId id="306" r:id="rId8"/>
    <p:sldId id="320" r:id="rId9"/>
    <p:sldId id="315" r:id="rId10"/>
    <p:sldId id="262" r:id="rId11"/>
    <p:sldId id="316" r:id="rId12"/>
    <p:sldId id="321" r:id="rId13"/>
    <p:sldId id="324" r:id="rId14"/>
    <p:sldId id="317" r:id="rId15"/>
    <p:sldId id="318" r:id="rId16"/>
    <p:sldId id="319" r:id="rId17"/>
    <p:sldId id="314" r:id="rId18"/>
    <p:sldId id="322" r:id="rId19"/>
    <p:sldId id="323" r:id="rId20"/>
    <p:sldId id="284" r:id="rId21"/>
    <p:sldId id="313" r:id="rId22"/>
  </p:sldIdLst>
  <p:sldSz cx="9144000" cy="5143500" type="screen16x9"/>
  <p:notesSz cx="6858000" cy="9144000"/>
  <p:embeddedFontLst>
    <p:embeddedFont>
      <p:font typeface="Poppins" panose="020B0604020202020204" charset="-18"/>
      <p:regular r:id="rId24"/>
      <p:bold r:id="rId25"/>
      <p:italic r:id="rId26"/>
      <p:boldItalic r:id="rId27"/>
    </p:embeddedFont>
    <p:embeddedFont>
      <p:font typeface="Poppins Black" panose="020B0604020202020204" charset="-18"/>
      <p:bold r:id="rId28"/>
      <p:boldItalic r:id="rId29"/>
    </p:embeddedFont>
    <p:embeddedFont>
      <p:font typeface="Poppins Medium" panose="020B0604020202020204" charset="-18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208"/>
    <a:srgbClr val="8E8E8E"/>
    <a:srgbClr val="FFFFFF"/>
    <a:srgbClr val="FA2A00"/>
    <a:srgbClr val="2D876B"/>
    <a:srgbClr val="418200"/>
    <a:srgbClr val="56AC00"/>
    <a:srgbClr val="396383"/>
    <a:srgbClr val="33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040BD-5FC7-4D3C-B9CE-89D5D8C7F07E}">
  <a:tblStyle styleId="{1B0040BD-5FC7-4D3C-B9CE-89D5D8C7F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49" autoAdjust="0"/>
  </p:normalViewPr>
  <p:slideViewPr>
    <p:cSldViewPr snapToGrid="0">
      <p:cViewPr>
        <p:scale>
          <a:sx n="100" d="100"/>
          <a:sy n="100" d="100"/>
        </p:scale>
        <p:origin x="72" y="-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7bd888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7bd888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84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02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55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4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1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186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6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0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9be214908_0_18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9be214908_0_18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7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8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9be214908_0_18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9be214908_0_18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5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9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4750" y="3454597"/>
            <a:ext cx="2463300" cy="81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3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 flipH="1">
            <a:off x="6695875" y="3714234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58825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660950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1658825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1658825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660950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/>
          </p:nvPr>
        </p:nvSpPr>
        <p:spPr>
          <a:xfrm>
            <a:off x="983650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983650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3"/>
          </p:nvPr>
        </p:nvSpPr>
        <p:spPr>
          <a:xfrm>
            <a:off x="354734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354734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/>
          </p:nvPr>
        </p:nvSpPr>
        <p:spPr>
          <a:xfrm>
            <a:off x="611103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611103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46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710700" y="1572725"/>
            <a:ext cx="7722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9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0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4">
    <p:bg>
      <p:bgPr>
        <a:solidFill>
          <a:schemeClr val="accent4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9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9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9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700" y="1185900"/>
            <a:ext cx="77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7" r:id="rId6"/>
    <p:sldLayoutId id="2147483671" r:id="rId7"/>
    <p:sldLayoutId id="2147483672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5373750" y="538500"/>
            <a:ext cx="3059400" cy="40584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77BAB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 err="1"/>
              <a:t>Minecraft</a:t>
            </a:r>
            <a:endParaRPr sz="4200" dirty="0">
              <a:solidFill>
                <a:srgbClr val="51A8A9"/>
              </a:solidFill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9598347" y="4134392"/>
            <a:ext cx="4479" cy="4479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101" y="1"/>
                </a:moveTo>
                <a:lnTo>
                  <a:pt x="0" y="102"/>
                </a:lnTo>
                <a:cubicBezTo>
                  <a:pt x="0" y="102"/>
                  <a:pt x="101" y="102"/>
                  <a:pt x="101" y="1"/>
                </a:cubicBezTo>
                <a:close/>
              </a:path>
            </a:pathLst>
          </a:custGeom>
          <a:solidFill>
            <a:srgbClr val="7F4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 rot="10800000" flipH="1">
            <a:off x="712197" y="3238450"/>
            <a:ext cx="4286400" cy="13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10700" y="2998425"/>
            <a:ext cx="427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4"/>
          <p:cNvCxnSpPr/>
          <p:nvPr/>
        </p:nvCxnSpPr>
        <p:spPr>
          <a:xfrm>
            <a:off x="5188290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ECF11523-1170-4B79-AD16-4045D19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97" y="1121638"/>
            <a:ext cx="1488259" cy="3012754"/>
          </a:xfrm>
          <a:prstGeom prst="rect">
            <a:avLst/>
          </a:prstGeom>
        </p:spPr>
      </p:pic>
      <p:sp>
        <p:nvSpPr>
          <p:cNvPr id="14" name="Google Shape;288;p37">
            <a:extLst>
              <a:ext uri="{FF2B5EF4-FFF2-40B4-BE49-F238E27FC236}">
                <a16:creationId xmlns:a16="http://schemas.microsoft.com/office/drawing/2014/main" id="{0694060A-D7FC-4846-9206-C168D8AEE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46" y="3549700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Kovács Péter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Bánhidai Mátyás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Mobok</a:t>
            </a:r>
            <a:r>
              <a:rPr lang="hu-HU" dirty="0"/>
              <a:t> oldalon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452276" y="31162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873886" y="34052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Rács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873886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323976" y="1308117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323976" y="3496745"/>
            <a:ext cx="5499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D64A3D5D-F90A-22B1-616E-2FCA7016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8" y="2302107"/>
            <a:ext cx="5473069" cy="238927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083876E9-BD21-5D83-37BC-081999C6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38" y="883620"/>
            <a:ext cx="5591955" cy="59063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E679501-C7DD-F27A-48D1-DA54343E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38" y="1578525"/>
            <a:ext cx="5410955" cy="428685"/>
          </a:xfrm>
          <a:prstGeom prst="rect">
            <a:avLst/>
          </a:prstGeom>
          <a:solidFill>
            <a:srgbClr val="396383"/>
          </a:solidFill>
          <a:ln w="12700">
            <a:solidFill>
              <a:srgbClr val="FFFFFF">
                <a:alpha val="20000"/>
              </a:srgbClr>
            </a:solidFill>
          </a:ln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55000">
                <a:schemeClr val="tx1">
                  <a:lumMod val="25000"/>
                  <a:lumOff val="75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369996" cy="123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03DF9E0B-C49C-E5CC-666A-D7EB7169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19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Carousel</a:t>
              </a: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2182430" y="1365317"/>
            <a:ext cx="1871700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188792">
            <a:off x="3026780" y="201040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"/>
          <p:cNvSpPr/>
          <p:nvPr/>
        </p:nvSpPr>
        <p:spPr>
          <a:xfrm>
            <a:off x="4520160" y="121661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endCxn id="678" idx="2"/>
          </p:cNvCxnSpPr>
          <p:nvPr/>
        </p:nvCxnSpPr>
        <p:spPr>
          <a:xfrm>
            <a:off x="1955098" y="1308117"/>
            <a:ext cx="2565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2"/>
            <a:endCxn id="673" idx="2"/>
          </p:cNvCxnSpPr>
          <p:nvPr/>
        </p:nvCxnSpPr>
        <p:spPr>
          <a:xfrm flipH="1">
            <a:off x="3112662" y="1821239"/>
            <a:ext cx="5618" cy="1893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9391E8B1-83B8-0215-484F-37ED153B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47" y="237329"/>
            <a:ext cx="3583265" cy="177377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E056538-84D2-5C80-0D0A-C88C3DA0E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28" y="1663034"/>
            <a:ext cx="2480644" cy="324313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56572D1-7F36-4092-5AB4-FB1B49A6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9" y="2230483"/>
            <a:ext cx="5264060" cy="270916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22" name="Téglalap 21">
            <a:extLst>
              <a:ext uri="{FF2B5EF4-FFF2-40B4-BE49-F238E27FC236}">
                <a16:creationId xmlns:a16="http://schemas.microsoft.com/office/drawing/2014/main" id="{E4BEED9D-24F6-D8AA-A278-FEF2D15F62AA}"/>
              </a:ext>
            </a:extLst>
          </p:cNvPr>
          <p:cNvSpPr/>
          <p:nvPr/>
        </p:nvSpPr>
        <p:spPr>
          <a:xfrm>
            <a:off x="1042212" y="3647496"/>
            <a:ext cx="200958" cy="212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A68C44B-C4C5-283B-7DE8-57158FA18330}"/>
              </a:ext>
            </a:extLst>
          </p:cNvPr>
          <p:cNvCxnSpPr>
            <a:cxnSpLocks/>
          </p:cNvCxnSpPr>
          <p:nvPr/>
        </p:nvCxnSpPr>
        <p:spPr>
          <a:xfrm>
            <a:off x="1243170" y="1771650"/>
            <a:ext cx="0" cy="1875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0DC90DB0-5A7F-C987-6289-79F0F4826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1" y="1800019"/>
            <a:ext cx="1143000" cy="1228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8" name="Egyenes összekötő 27">
            <a:extLst>
              <a:ext uri="{FF2B5EF4-FFF2-40B4-BE49-F238E27FC236}">
                <a16:creationId xmlns:a16="http://schemas.microsoft.com/office/drawing/2014/main" id="{161B7967-B3A6-D509-5A28-49C21C1FEC92}"/>
              </a:ext>
            </a:extLst>
          </p:cNvPr>
          <p:cNvCxnSpPr>
            <a:cxnSpLocks/>
          </p:cNvCxnSpPr>
          <p:nvPr/>
        </p:nvCxnSpPr>
        <p:spPr>
          <a:xfrm>
            <a:off x="57150" y="3048000"/>
            <a:ext cx="1010361" cy="607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1321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>
            <a:extLst>
              <a:ext uri="{FF2B5EF4-FFF2-40B4-BE49-F238E27FC236}">
                <a16:creationId xmlns:a16="http://schemas.microsoft.com/office/drawing/2014/main" id="{2E28AF17-45A7-4C5F-84B3-9CB3A6F9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9" y="178862"/>
            <a:ext cx="891922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1851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AEDDDC">
                  <a:alpha val="0"/>
                </a:srgbClr>
              </a:gs>
              <a:gs pos="100000">
                <a:srgbClr val="2D876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3383" y="1892499"/>
            <a:ext cx="4243380" cy="12324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Quiz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8"/>
            <a:ext cx="2745300" cy="817301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Funkciók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Quiz - Free signs icons">
            <a:extLst>
              <a:ext uri="{FF2B5EF4-FFF2-40B4-BE49-F238E27FC236}">
                <a16:creationId xmlns:a16="http://schemas.microsoft.com/office/drawing/2014/main" id="{D72B80C7-2E25-C5F8-E4E7-A967BE85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9" y="1364508"/>
            <a:ext cx="2288381" cy="22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849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Működése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5" name="Google Shape;675;p40"/>
          <p:cNvGrpSpPr/>
          <p:nvPr/>
        </p:nvGrpSpPr>
        <p:grpSpPr>
          <a:xfrm>
            <a:off x="-161541" y="1494452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Javascript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964213" y="1586852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05285" y="1678352"/>
            <a:ext cx="858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6F9AB724-1F9B-24CD-90FA-CE143DE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2" y="843545"/>
            <a:ext cx="4515592" cy="1643974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FFA122-CAE3-F27C-08C4-F8480FA8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1" y="2559782"/>
            <a:ext cx="2372351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8A21266-A17A-3D27-4412-4AB2ADA24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87" y="2557315"/>
            <a:ext cx="2255496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AF4F2B1-EEF2-0E28-F002-13D9286A6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61" y="2557315"/>
            <a:ext cx="3047673" cy="162271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69928565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/>
        </p:nvSpPr>
        <p:spPr>
          <a:xfrm>
            <a:off x="260600" y="36877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790156" y="39767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486504" y="2717771"/>
            <a:ext cx="164579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Quiz.html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2682210" y="281318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32300" y="2901671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132300" y="4068245"/>
            <a:ext cx="6578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4CF7E8C6-DEA9-B29C-F2F2-6CCD5E52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86" y="2550078"/>
            <a:ext cx="4244400" cy="72996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EFA393E-C562-19B2-E24F-5B714AFF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141543" y="467830"/>
            <a:ext cx="4867974" cy="15022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1EE74DD-1D17-9BCD-D15B-1F5605D4F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86" y="467830"/>
            <a:ext cx="3598037" cy="150227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7F94108-5E1A-8F82-0F21-98832956D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288" y="3377869"/>
            <a:ext cx="2621679" cy="138075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7052052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bg1">
                  <a:lumMod val="60000"/>
                  <a:lumOff val="4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0724" y="1901620"/>
            <a:ext cx="4434271" cy="12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71888"/>
            <a:ext cx="2745300" cy="1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Verziókezelés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Munkamegosztás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Címkék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Github Logo - Free social media icons">
            <a:extLst>
              <a:ext uri="{FF2B5EF4-FFF2-40B4-BE49-F238E27FC236}">
                <a16:creationId xmlns:a16="http://schemas.microsoft.com/office/drawing/2014/main" id="{34A2250E-C65D-7C4C-CB57-976C16E3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1234297"/>
            <a:ext cx="2669505" cy="26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0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3715D54D-BBA8-3343-E58D-6E6C756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25" y="2010329"/>
            <a:ext cx="4576623" cy="273639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845FA5D-8D62-E6E8-33A5-2D7B21381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208"/>
          <a:stretch/>
        </p:blipFill>
        <p:spPr>
          <a:xfrm>
            <a:off x="639066" y="866896"/>
            <a:ext cx="4576623" cy="107733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59F9472-05CB-998F-C781-81AE73F6A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07" r="49990"/>
          <a:stretch/>
        </p:blipFill>
        <p:spPr>
          <a:xfrm>
            <a:off x="639066" y="2105855"/>
            <a:ext cx="2019160" cy="124675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F516B-7434-9FE7-298D-58928434D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9" t="47412"/>
          <a:stretch/>
        </p:blipFill>
        <p:spPr>
          <a:xfrm>
            <a:off x="639066" y="3442959"/>
            <a:ext cx="2018409" cy="123723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9941455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Labels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F9E183CC-5653-C8A7-3A99-895E65DD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93" y="843495"/>
            <a:ext cx="4891855" cy="391030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C94032-C4DC-B90C-CD0C-0DB316D10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29"/>
          <a:stretch/>
        </p:blipFill>
        <p:spPr>
          <a:xfrm>
            <a:off x="5750024" y="1162453"/>
            <a:ext cx="1364802" cy="250084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7" name="Google Shape;288;p37">
            <a:extLst>
              <a:ext uri="{FF2B5EF4-FFF2-40B4-BE49-F238E27FC236}">
                <a16:creationId xmlns:a16="http://schemas.microsoft.com/office/drawing/2014/main" id="{A3AE99C0-B8FA-1319-5BA2-2EDE05F8C675}"/>
              </a:ext>
            </a:extLst>
          </p:cNvPr>
          <p:cNvSpPr txBox="1">
            <a:spLocks/>
          </p:cNvSpPr>
          <p:nvPr/>
        </p:nvSpPr>
        <p:spPr>
          <a:xfrm>
            <a:off x="5848314" y="573332"/>
            <a:ext cx="1168222" cy="9232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Elején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88;p37">
            <a:extLst>
              <a:ext uri="{FF2B5EF4-FFF2-40B4-BE49-F238E27FC236}">
                <a16:creationId xmlns:a16="http://schemas.microsoft.com/office/drawing/2014/main" id="{7AF347E2-2FEB-4D27-F495-6BA4743FB62A}"/>
              </a:ext>
            </a:extLst>
          </p:cNvPr>
          <p:cNvSpPr txBox="1">
            <a:spLocks/>
          </p:cNvSpPr>
          <p:nvPr/>
        </p:nvSpPr>
        <p:spPr>
          <a:xfrm>
            <a:off x="7512726" y="591854"/>
            <a:ext cx="1221100" cy="8861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Végén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1DCD9A0-8039-FC00-7B00-04D898AD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346" y="1162453"/>
            <a:ext cx="1423861" cy="318571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3313822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Téma bemutatása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1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Alkalmazott technológiák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35228" y="3342597"/>
            <a:ext cx="2913173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Menürendszer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Bootstrap</a:t>
            </a:r>
            <a:r>
              <a:rPr lang="hu-HU" sz="2800" dirty="0"/>
              <a:t> rács</a:t>
            </a:r>
            <a:endParaRPr sz="2800"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14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5095050" y="1037700"/>
            <a:ext cx="330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62"/>
          <p:cNvSpPr txBox="1">
            <a:spLocks noGrp="1"/>
          </p:cNvSpPr>
          <p:nvPr>
            <p:ph type="title"/>
          </p:nvPr>
        </p:nvSpPr>
        <p:spPr>
          <a:xfrm>
            <a:off x="710700" y="464999"/>
            <a:ext cx="7000740" cy="1806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tanultunk a csoportmunkának köszönhetően?</a:t>
            </a:r>
            <a:endParaRPr dirty="0"/>
          </a:p>
        </p:txBody>
      </p:sp>
      <p:sp>
        <p:nvSpPr>
          <p:cNvPr id="2492" name="Google Shape;2492;p62"/>
          <p:cNvSpPr txBox="1">
            <a:spLocks noGrp="1"/>
          </p:cNvSpPr>
          <p:nvPr>
            <p:ph type="subTitle" idx="1"/>
          </p:nvPr>
        </p:nvSpPr>
        <p:spPr>
          <a:xfrm>
            <a:off x="710700" y="2193575"/>
            <a:ext cx="7722600" cy="247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Mátyás</a:t>
            </a:r>
            <a:endParaRPr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Kompromisszumkészség</a:t>
            </a:r>
            <a:endParaRPr lang="en-US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Javascript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Bootstrap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Péter</a:t>
            </a:r>
            <a:endParaRPr lang="en"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Bootstrap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Css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Munkamegosztás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u-HU" dirty="0"/>
          </a:p>
        </p:txBody>
      </p:sp>
      <p:cxnSp>
        <p:nvCxnSpPr>
          <p:cNvPr id="2493" name="Google Shape;2493;p62"/>
          <p:cNvCxnSpPr>
            <a:cxnSpLocks/>
          </p:cNvCxnSpPr>
          <p:nvPr/>
        </p:nvCxnSpPr>
        <p:spPr>
          <a:xfrm>
            <a:off x="310650" y="2122137"/>
            <a:ext cx="29754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5095F3F-0C4D-875E-10F1-043CD298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02475"/>
            <a:ext cx="8277475" cy="252396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F3E54F-D275-1F84-B184-0D07F416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" y="2626438"/>
            <a:ext cx="410296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7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Carousel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Quiz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58825" y="3207747"/>
            <a:ext cx="315418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Github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86FCCBCB-46D3-4E29-9EE6-D46BEA27B2E8}"/>
              </a:ext>
            </a:extLst>
          </p:cNvPr>
          <p:cNvSpPr/>
          <p:nvPr/>
        </p:nvSpPr>
        <p:spPr>
          <a:xfrm>
            <a:off x="50285" y="86338"/>
            <a:ext cx="2926080" cy="15849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19AB5FF-0CF7-3720-E09A-D34D5E77247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464915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Téma bemutatása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Miről szól a játék?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Miért választottuk?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Best Minecraft Shaders of All Time - MinecraftShader.com">
            <a:extLst>
              <a:ext uri="{FF2B5EF4-FFF2-40B4-BE49-F238E27FC236}">
                <a16:creationId xmlns:a16="http://schemas.microsoft.com/office/drawing/2014/main" id="{90139455-7674-46A1-99AD-12FEF04E5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1907" r="40985" b="9243"/>
          <a:stretch/>
        </p:blipFill>
        <p:spPr bwMode="auto">
          <a:xfrm>
            <a:off x="857396" y="549350"/>
            <a:ext cx="3059399" cy="40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4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255925" y="1836147"/>
            <a:ext cx="4130950" cy="123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18671ADB-DB00-49E5-BFEF-3A4522EB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3" y="1368763"/>
            <a:ext cx="2414174" cy="24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01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Technológiák</a:t>
            </a:r>
            <a:endParaRPr dirty="0"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-271145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ea typeface="Verdana" panose="020B0604030504040204" pitchFamily="34" charset="0"/>
                <a:cs typeface="Poppins" panose="00000500000000000000" pitchFamily="2" charset="-18"/>
              </a:rPr>
              <a:t>Javasript</a:t>
            </a:r>
            <a:endParaRPr b="1" dirty="0">
              <a:latin typeface="Poppins" panose="00000500000000000000" pitchFamily="2" charset="-18"/>
              <a:ea typeface="Verdana" panose="020B0604030504040204" pitchFamily="34" charset="0"/>
              <a:cs typeface="Poppins" panose="00000500000000000000" pitchFamily="2" charset="-18"/>
            </a:endParaRPr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229255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latin typeface="Poppins" panose="00000500000000000000" pitchFamily="2" charset="-18"/>
                <a:cs typeface="Poppins" panose="00000500000000000000" pitchFamily="2" charset="-18"/>
              </a:rPr>
              <a:t>HTML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485624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Bootstrap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286420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300483" y="1500777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/>
          <p:nvPr/>
        </p:nvSpPr>
        <p:spPr>
          <a:xfrm>
            <a:off x="542789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1"/>
          <p:cNvCxnSpPr/>
          <p:nvPr/>
        </p:nvCxnSpPr>
        <p:spPr>
          <a:xfrm>
            <a:off x="710700" y="1037700"/>
            <a:ext cx="38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8" name="Picture 6" descr="Js - Free logo icons">
            <a:extLst>
              <a:ext uri="{FF2B5EF4-FFF2-40B4-BE49-F238E27FC236}">
                <a16:creationId xmlns:a16="http://schemas.microsoft.com/office/drawing/2014/main" id="{CFF435BC-03CE-4D11-AAC1-54ED01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0" y="1724428"/>
            <a:ext cx="460497" cy="4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3C HTML5 Logo">
            <a:extLst>
              <a:ext uri="{FF2B5EF4-FFF2-40B4-BE49-F238E27FC236}">
                <a16:creationId xmlns:a16="http://schemas.microsoft.com/office/drawing/2014/main" id="{1E0784CD-B515-42B8-8BE6-8CB5333C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79" y="1644175"/>
            <a:ext cx="664252" cy="6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F1B5F80-077A-4042-94E7-903E6282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03" y="1720043"/>
            <a:ext cx="583381" cy="4648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1450498E-EDE4-5B5B-CC93-DE1EBAA4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155" y="3086451"/>
            <a:ext cx="7181710" cy="1524132"/>
          </a:xfrm>
          <a:prstGeom prst="rect">
            <a:avLst/>
          </a:prstGeom>
        </p:spPr>
      </p:pic>
      <p:sp>
        <p:nvSpPr>
          <p:cNvPr id="3" name="Google Shape;790;p41">
            <a:extLst>
              <a:ext uri="{FF2B5EF4-FFF2-40B4-BE49-F238E27FC236}">
                <a16:creationId xmlns:a16="http://schemas.microsoft.com/office/drawing/2014/main" id="{0C5D8C41-C15C-E9E0-8816-2D0FC539EA9E}"/>
              </a:ext>
            </a:extLst>
          </p:cNvPr>
          <p:cNvSpPr/>
          <p:nvPr/>
        </p:nvSpPr>
        <p:spPr>
          <a:xfrm>
            <a:off x="799158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6;p41">
            <a:extLst>
              <a:ext uri="{FF2B5EF4-FFF2-40B4-BE49-F238E27FC236}">
                <a16:creationId xmlns:a16="http://schemas.microsoft.com/office/drawing/2014/main" id="{CE56043E-B630-7BFD-3C98-02E0A20AB1C6}"/>
              </a:ext>
            </a:extLst>
          </p:cNvPr>
          <p:cNvSpPr txBox="1">
            <a:spLocks/>
          </p:cNvSpPr>
          <p:nvPr/>
        </p:nvSpPr>
        <p:spPr>
          <a:xfrm>
            <a:off x="7407750" y="2553543"/>
            <a:ext cx="2051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Github</a:t>
            </a:r>
            <a:endParaRPr lang="hu-HU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E0F66287-1D33-92B1-AD0E-4CEEF8C1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30" y="1634530"/>
            <a:ext cx="635907" cy="6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2094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2">
                  <a:lumMod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49" y="1892499"/>
            <a:ext cx="4434271" cy="12324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6" name="Picture 8" descr="Mobile Navigation Bar Menu Responsive Ui Comments - Facebook Icon In Circle  - 980x982 PNG Download - PNGkit">
            <a:extLst>
              <a:ext uri="{FF2B5EF4-FFF2-40B4-BE49-F238E27FC236}">
                <a16:creationId xmlns:a16="http://schemas.microsoft.com/office/drawing/2014/main" id="{005471C5-6C11-EBEE-EFA9-465EB5FF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3" b="95819" l="2317" r="96098">
                        <a14:foregroundMark x1="7317" y1="34146" x2="16951" y2="19628"/>
                        <a14:foregroundMark x1="16951" y1="19628" x2="19390" y2="17770"/>
                        <a14:foregroundMark x1="18780" y1="19744" x2="28537" y2="14634"/>
                        <a14:foregroundMark x1="28537" y1="14634" x2="56341" y2="9175"/>
                        <a14:foregroundMark x1="56341" y1="9175" x2="69756" y2="13357"/>
                        <a14:foregroundMark x1="69756" y1="13357" x2="90244" y2="30894"/>
                        <a14:foregroundMark x1="90244" y1="30894" x2="95854" y2="40302"/>
                        <a14:foregroundMark x1="95854" y1="40302" x2="96098" y2="50987"/>
                        <a14:foregroundMark x1="96098" y1="50987" x2="96098" y2="51220"/>
                        <a14:foregroundMark x1="95244" y1="53194" x2="94146" y2="65738"/>
                        <a14:foregroundMark x1="94146" y1="65738" x2="76951" y2="85482"/>
                        <a14:foregroundMark x1="76951" y1="85482" x2="54878" y2="93264"/>
                        <a14:foregroundMark x1="54878" y1="93264" x2="39512" y2="93961"/>
                        <a14:foregroundMark x1="39512" y1="93961" x2="18415" y2="80952"/>
                        <a14:foregroundMark x1="18415" y1="80952" x2="7195" y2="64228"/>
                        <a14:foregroundMark x1="7195" y1="64228" x2="4634" y2="53542"/>
                        <a14:foregroundMark x1="4634" y1="53542" x2="10244" y2="31591"/>
                        <a14:foregroundMark x1="10244" y1="31591" x2="27805" y2="14750"/>
                        <a14:foregroundMark x1="27805" y1="14750" x2="52561" y2="6272"/>
                        <a14:foregroundMark x1="52561" y1="6272" x2="74512" y2="15796"/>
                        <a14:foregroundMark x1="74512" y1="15796" x2="83537" y2="22416"/>
                        <a14:foregroundMark x1="83537" y1="22416" x2="94268" y2="43670"/>
                        <a14:foregroundMark x1="94268" y1="43670" x2="95366" y2="53659"/>
                        <a14:foregroundMark x1="37073" y1="95819" x2="42683" y2="95122"/>
                        <a14:foregroundMark x1="2439" y1="57491" x2="2561" y2="53659"/>
                        <a14:foregroundMark x1="39024" y1="65854" x2="49024" y2="65273"/>
                        <a14:foregroundMark x1="42317" y1="51568" x2="50854" y2="50523"/>
                        <a14:foregroundMark x1="46341" y1="37631" x2="53659" y2="37631"/>
                        <a14:foregroundMark x1="37439" y1="6969" x2="37927" y2="6969"/>
                        <a14:foregroundMark x1="38171" y1="6736" x2="38293" y2="6736"/>
                        <a14:foregroundMark x1="37805" y1="6736" x2="38293" y2="6736"/>
                        <a14:foregroundMark x1="37927" y1="6969" x2="38537" y2="6736"/>
                        <a14:foregroundMark x1="37805" y1="6504" x2="38780" y2="6272"/>
                        <a14:foregroundMark x1="37927" y1="6620" x2="40366" y2="6272"/>
                        <a14:foregroundMark x1="48659" y1="5343" x2="62317" y2="6388"/>
                        <a14:backgroundMark x1="32073" y1="29036" x2="39634" y2="26249"/>
                        <a14:backgroundMark x1="31098" y1="27062" x2="40122" y2="24274"/>
                        <a14:backgroundMark x1="28902" y1="26365" x2="39756" y2="25436"/>
                        <a14:backgroundMark x1="31951" y1="24739" x2="49512" y2="24042"/>
                        <a14:backgroundMark x1="49512" y1="24042" x2="49756" y2="24274"/>
                        <a14:backgroundMark x1="40122" y1="21022" x2="64268" y2="25552"/>
                        <a14:backgroundMark x1="64268" y1="25552" x2="73049" y2="32753"/>
                        <a14:backgroundMark x1="73049" y1="32753" x2="80000" y2="45412"/>
                        <a14:backgroundMark x1="80000" y1="45412" x2="79512" y2="66318"/>
                        <a14:backgroundMark x1="79512" y1="66318" x2="73537" y2="73751"/>
                        <a14:backgroundMark x1="73537" y1="73751" x2="60732" y2="78978"/>
                        <a14:backgroundMark x1="60732" y1="78978" x2="34146" y2="75377"/>
                        <a14:backgroundMark x1="34146" y1="75377" x2="26220" y2="69338"/>
                        <a14:backgroundMark x1="26220" y1="69338" x2="21341" y2="43554"/>
                        <a14:backgroundMark x1="21341" y1="43554" x2="22439" y2="35540"/>
                        <a14:backgroundMark x1="35366" y1="97329" x2="36951" y2="96283"/>
                        <a14:backgroundMark x1="37073" y1="97213" x2="36951" y2="96400"/>
                        <a14:backgroundMark x1="37073" y1="96283" x2="37073" y2="96516"/>
                        <a14:backgroundMark x1="36951" y1="96167" x2="36951" y2="9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8" y="1516226"/>
            <a:ext cx="2005565" cy="21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77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3139308" y="2115828"/>
            <a:ext cx="1294725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400000">
            <a:off x="3695171" y="307695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5206" y="998075"/>
            <a:ext cx="2665843" cy="1077298"/>
            <a:chOff x="457098" y="1875700"/>
            <a:chExt cx="2665843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8" y="1875700"/>
              <a:ext cx="2665843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Menürendszer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5470580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endCxn id="678" idx="2"/>
          </p:cNvCxnSpPr>
          <p:nvPr/>
        </p:nvCxnSpPr>
        <p:spPr>
          <a:xfrm>
            <a:off x="2322033" y="1158201"/>
            <a:ext cx="3148547" cy="15293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</p:cNvCxnSpPr>
          <p:nvPr/>
        </p:nvCxnSpPr>
        <p:spPr>
          <a:xfrm>
            <a:off x="3786671" y="2571750"/>
            <a:ext cx="0" cy="5052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967E84EF-A7AB-852E-901D-E8D43632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5754470" y="86838"/>
            <a:ext cx="3102109" cy="270302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96914-CCC2-7862-866A-BF2249D8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80" y="1882593"/>
            <a:ext cx="2730253" cy="286148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8" name="Google Shape;678;p40">
            <a:extLst>
              <a:ext uri="{FF2B5EF4-FFF2-40B4-BE49-F238E27FC236}">
                <a16:creationId xmlns:a16="http://schemas.microsoft.com/office/drawing/2014/main" id="{D1C4EF68-5AD7-DD12-692D-112744A13FC1}"/>
              </a:ext>
            </a:extLst>
          </p:cNvPr>
          <p:cNvSpPr/>
          <p:nvPr/>
        </p:nvSpPr>
        <p:spPr>
          <a:xfrm rot="5400000">
            <a:off x="1296628" y="1657793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773;p40">
            <a:extLst>
              <a:ext uri="{FF2B5EF4-FFF2-40B4-BE49-F238E27FC236}">
                <a16:creationId xmlns:a16="http://schemas.microsoft.com/office/drawing/2014/main" id="{27ED4269-3EE7-BD97-09FF-C0CD52CD7CB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388128" y="1438350"/>
            <a:ext cx="0" cy="21944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Kép 26">
            <a:extLst>
              <a:ext uri="{FF2B5EF4-FFF2-40B4-BE49-F238E27FC236}">
                <a16:creationId xmlns:a16="http://schemas.microsoft.com/office/drawing/2014/main" id="{28FE8603-DAF7-4AE7-B68F-36EFBF8B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9" y="3458618"/>
            <a:ext cx="5924081" cy="7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05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791478" cy="12324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DD58175E-A9E3-4289-C615-3D7AA837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8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gital Art and Videogames School Center by Slidesgo">
  <a:themeElements>
    <a:clrScheme name="Simple Light">
      <a:dk1>
        <a:srgbClr val="1D1D1D"/>
      </a:dk1>
      <a:lt1>
        <a:srgbClr val="603A61"/>
      </a:lt1>
      <a:dk2>
        <a:srgbClr val="EB97BE"/>
      </a:dk2>
      <a:lt2>
        <a:srgbClr val="A982B6"/>
      </a:lt2>
      <a:accent1>
        <a:srgbClr val="F7AC0B"/>
      </a:accent1>
      <a:accent2>
        <a:srgbClr val="F4E533"/>
      </a:accent2>
      <a:accent3>
        <a:srgbClr val="F19D51"/>
      </a:accent3>
      <a:accent4>
        <a:srgbClr val="51A8A9"/>
      </a:accent4>
      <a:accent5>
        <a:srgbClr val="9ED4D5"/>
      </a:accent5>
      <a:accent6>
        <a:srgbClr val="29475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Diavetítés a képernyőre (16:9 oldalarány)</PresentationFormat>
  <Paragraphs>79</Paragraphs>
  <Slides>21</Slides>
  <Notes>19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Arial</vt:lpstr>
      <vt:lpstr>Poppins Medium</vt:lpstr>
      <vt:lpstr>Poppins Black</vt:lpstr>
      <vt:lpstr>Verdana</vt:lpstr>
      <vt:lpstr>Poppins</vt:lpstr>
      <vt:lpstr>Digital Art and Videogames School Center by Slidesgo</vt:lpstr>
      <vt:lpstr>Minecraft</vt:lpstr>
      <vt:lpstr>Miről fogunk beszélni?</vt:lpstr>
      <vt:lpstr>Carousel</vt:lpstr>
      <vt:lpstr>1</vt:lpstr>
      <vt:lpstr>2</vt:lpstr>
      <vt:lpstr>Technológiák</vt:lpstr>
      <vt:lpstr>3</vt:lpstr>
      <vt:lpstr>Menürendszer</vt:lpstr>
      <vt:lpstr>4</vt:lpstr>
      <vt:lpstr>Mobok oldalon</vt:lpstr>
      <vt:lpstr>5</vt:lpstr>
      <vt:lpstr>Carousel</vt:lpstr>
      <vt:lpstr>PowerPoint-bemutató</vt:lpstr>
      <vt:lpstr>6</vt:lpstr>
      <vt:lpstr>Működése</vt:lpstr>
      <vt:lpstr>PowerPoint-bemutató</vt:lpstr>
      <vt:lpstr>7</vt:lpstr>
      <vt:lpstr>Github</vt:lpstr>
      <vt:lpstr>Labels</vt:lpstr>
      <vt:lpstr>Mit tanultunk a csoportmunkának köszönhetően?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</dc:title>
  <cp:lastModifiedBy>Bánhidai Mátyás</cp:lastModifiedBy>
  <cp:revision>14</cp:revision>
  <dcterms:modified xsi:type="dcterms:W3CDTF">2023-03-17T07:17:10Z</dcterms:modified>
</cp:coreProperties>
</file>